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25A17-F876-46D6-AB8F-448224DA7D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Chapter</a:t>
            </a:r>
            <a:r>
              <a:rPr lang="nl-NL" dirty="0"/>
              <a:t> 1 –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shadow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3874954-F942-4846-80F6-D376CC0755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51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D366A-102D-4D00-AC93-82C5042D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words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B2C0AE-B9F2-448F-96F4-A15D7E310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Movie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				</a:t>
            </a:r>
            <a:r>
              <a:rPr lang="nl-NL" dirty="0" err="1"/>
              <a:t>Book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 err="1"/>
              <a:t>Characters</a:t>
            </a:r>
            <a:r>
              <a:rPr lang="nl-NL" dirty="0"/>
              <a:t> </a:t>
            </a:r>
          </a:p>
        </p:txBody>
      </p:sp>
      <p:pic>
        <p:nvPicPr>
          <p:cNvPr id="1026" name="Picture 2" descr="Afbeeldingsresultaat voor movie png">
            <a:extLst>
              <a:ext uri="{FF2B5EF4-FFF2-40B4-BE49-F238E27FC236}">
                <a16:creationId xmlns:a16="http://schemas.microsoft.com/office/drawing/2014/main" id="{96DC1381-DC45-4B6B-882D-69D65CD99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2" y="2291282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ook png">
            <a:extLst>
              <a:ext uri="{FF2B5EF4-FFF2-40B4-BE49-F238E27FC236}">
                <a16:creationId xmlns:a16="http://schemas.microsoft.com/office/drawing/2014/main" id="{CA85F1D7-E2AB-4A12-9963-15E97609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9" y="3645401"/>
            <a:ext cx="1422344" cy="14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poppetjes png">
            <a:extLst>
              <a:ext uri="{FF2B5EF4-FFF2-40B4-BE49-F238E27FC236}">
                <a16:creationId xmlns:a16="http://schemas.microsoft.com/office/drawing/2014/main" id="{0DAF9269-82C1-4A79-9798-8E6F6B87B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54" y="5029995"/>
            <a:ext cx="1575624" cy="7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753FB27D-F357-4F09-BA91-E7882169CAA9}"/>
              </a:ext>
            </a:extLst>
          </p:cNvPr>
          <p:cNvSpPr/>
          <p:nvPr/>
        </p:nvSpPr>
        <p:spPr>
          <a:xfrm>
            <a:off x="4443521" y="4197384"/>
            <a:ext cx="1681430" cy="876016"/>
          </a:xfrm>
          <a:prstGeom prst="wedgeRoundRectCallout">
            <a:avLst>
              <a:gd name="adj1" fmla="val 2544"/>
              <a:gd name="adj2" fmla="val 7684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That</a:t>
            </a:r>
            <a:r>
              <a:rPr lang="nl-NL" dirty="0"/>
              <a:t> is …</a:t>
            </a:r>
          </a:p>
          <a:p>
            <a:pPr algn="ctr"/>
            <a:endParaRPr lang="nl-NL" dirty="0"/>
          </a:p>
          <a:p>
            <a:pPr algn="ctr"/>
            <a:r>
              <a:rPr lang="nl-NL" i="1" dirty="0"/>
              <a:t>Dat is…</a:t>
            </a:r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B7EA1854-A327-406A-ACE0-61696BDDD483}"/>
              </a:ext>
            </a:extLst>
          </p:cNvPr>
          <p:cNvSpPr/>
          <p:nvPr/>
        </p:nvSpPr>
        <p:spPr>
          <a:xfrm>
            <a:off x="9047887" y="2508718"/>
            <a:ext cx="2097247" cy="1593654"/>
          </a:xfrm>
          <a:prstGeom prst="wedgeRoundRectCallout">
            <a:avLst>
              <a:gd name="adj1" fmla="val -41563"/>
              <a:gd name="adj2" fmla="val 6176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It is a story </a:t>
            </a:r>
            <a:r>
              <a:rPr lang="nl-NL" dirty="0" err="1"/>
              <a:t>from</a:t>
            </a:r>
            <a:r>
              <a:rPr lang="nl-NL" dirty="0"/>
              <a:t> a </a:t>
            </a:r>
            <a:r>
              <a:rPr lang="nl-NL" dirty="0" err="1"/>
              <a:t>book</a:t>
            </a:r>
            <a:r>
              <a:rPr lang="nl-NL" dirty="0"/>
              <a:t>.</a:t>
            </a:r>
          </a:p>
          <a:p>
            <a:pPr algn="ctr"/>
            <a:endParaRPr lang="nl-NL" dirty="0"/>
          </a:p>
          <a:p>
            <a:pPr algn="ctr"/>
            <a:r>
              <a:rPr lang="nl-NL" i="1" dirty="0"/>
              <a:t>Dat is een verhaal uit een boek.</a:t>
            </a:r>
          </a:p>
        </p:txBody>
      </p:sp>
      <p:sp>
        <p:nvSpPr>
          <p:cNvPr id="10" name="Tekstballon: rechthoek met afgeronde hoeken 9">
            <a:extLst>
              <a:ext uri="{FF2B5EF4-FFF2-40B4-BE49-F238E27FC236}">
                <a16:creationId xmlns:a16="http://schemas.microsoft.com/office/drawing/2014/main" id="{DA7DC0AF-58BF-4E4C-8780-64ECEDC75D6C}"/>
              </a:ext>
            </a:extLst>
          </p:cNvPr>
          <p:cNvSpPr/>
          <p:nvPr/>
        </p:nvSpPr>
        <p:spPr>
          <a:xfrm>
            <a:off x="213747" y="1482159"/>
            <a:ext cx="1955352" cy="1618245"/>
          </a:xfrm>
          <a:prstGeom prst="wedgeRoundRectCallout">
            <a:avLst>
              <a:gd name="adj1" fmla="val 50825"/>
              <a:gd name="adj2" fmla="val 6339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It is a movie </a:t>
            </a:r>
            <a:r>
              <a:rPr lang="nl-NL" dirty="0" err="1"/>
              <a:t>called</a:t>
            </a:r>
            <a:r>
              <a:rPr lang="nl-NL" dirty="0"/>
              <a:t>...</a:t>
            </a:r>
          </a:p>
          <a:p>
            <a:pPr algn="ctr"/>
            <a:endParaRPr lang="nl-NL" dirty="0"/>
          </a:p>
          <a:p>
            <a:pPr algn="ctr"/>
            <a:r>
              <a:rPr lang="nl-NL" i="1" dirty="0"/>
              <a:t>Het is een film die heet...</a:t>
            </a:r>
          </a:p>
        </p:txBody>
      </p:sp>
    </p:spTree>
    <p:extLst>
      <p:ext uri="{BB962C8B-B14F-4D97-AF65-F5344CB8AC3E}">
        <p14:creationId xmlns:p14="http://schemas.microsoft.com/office/powerpoint/2010/main" val="123669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A25FF-CBAE-4518-A1EB-2F2AE1DD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0920"/>
            <a:ext cx="7729728" cy="1188720"/>
          </a:xfrm>
        </p:spPr>
        <p:txBody>
          <a:bodyPr/>
          <a:lstStyle/>
          <a:p>
            <a:r>
              <a:rPr lang="nl-NL" dirty="0" err="1"/>
              <a:t>Chapter</a:t>
            </a:r>
            <a:r>
              <a:rPr lang="nl-NL" dirty="0"/>
              <a:t> 1 –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shadow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64B88A-74F1-4FD1-890C-CE777406E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F3D32F-53FB-4B8A-9A0E-6C2E98A2A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" t="16301" b="9660"/>
          <a:stretch/>
        </p:blipFill>
        <p:spPr>
          <a:xfrm>
            <a:off x="102637" y="1439862"/>
            <a:ext cx="5383764" cy="540585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49D886B-0D28-4AC1-B74C-E728C5EE18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87" b="33978"/>
          <a:stretch/>
        </p:blipFill>
        <p:spPr>
          <a:xfrm>
            <a:off x="5554580" y="2929811"/>
            <a:ext cx="6398612" cy="24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3934D-A504-4ABB-B26D-3ED949BD4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ABD701-5AAB-46A8-A54B-305EDF0E5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7" r="5979" b="34150"/>
          <a:stretch/>
        </p:blipFill>
        <p:spPr>
          <a:xfrm>
            <a:off x="93305" y="2244893"/>
            <a:ext cx="6344817" cy="24639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89E7F66-2081-4B23-89F9-029E1EDD1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72" r="2479" b="6122"/>
          <a:stretch/>
        </p:blipFill>
        <p:spPr>
          <a:xfrm>
            <a:off x="6657905" y="691315"/>
            <a:ext cx="5440790" cy="54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842052-C3DE-427B-A9BB-EBC09C3C3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0CCD3C-641A-4CCA-94C5-9C17AA62B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18" b="26394"/>
          <a:stretch/>
        </p:blipFill>
        <p:spPr>
          <a:xfrm>
            <a:off x="0" y="1945878"/>
            <a:ext cx="5662146" cy="31019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6C4CAF5-802E-4870-80C8-2EFAAFB27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1" t="19320" r="1270" b="7211"/>
          <a:stretch/>
        </p:blipFill>
        <p:spPr>
          <a:xfrm>
            <a:off x="5434988" y="-14076"/>
            <a:ext cx="6757012" cy="68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7E267-AF4E-4716-8C6C-602C51B2F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D2AF2F-60F7-47C1-89FD-B353BB4C1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64" r="3120" b="5170"/>
          <a:stretch/>
        </p:blipFill>
        <p:spPr>
          <a:xfrm>
            <a:off x="2763610" y="-18265"/>
            <a:ext cx="6664780" cy="68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0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85DF16-80E3-4172-8C1B-348462B33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866DD6-4E1F-4DD7-AB6B-22A8F37AE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5" t="13061" b="7755"/>
          <a:stretch/>
        </p:blipFill>
        <p:spPr>
          <a:xfrm>
            <a:off x="2897023" y="0"/>
            <a:ext cx="63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37089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2</TotalTime>
  <Words>54</Words>
  <Application>Microsoft Office PowerPoint</Application>
  <PresentationFormat>Breedbeeld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Pakket</vt:lpstr>
      <vt:lpstr>Chapter 1 – the shadow</vt:lpstr>
      <vt:lpstr>words</vt:lpstr>
      <vt:lpstr>Chapter 1 – the shadow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– the shadow</dc:title>
  <dc:creator>Janneke Rang</dc:creator>
  <cp:lastModifiedBy>Janneke Rang</cp:lastModifiedBy>
  <cp:revision>1</cp:revision>
  <dcterms:created xsi:type="dcterms:W3CDTF">2020-04-17T10:28:49Z</dcterms:created>
  <dcterms:modified xsi:type="dcterms:W3CDTF">2020-04-17T10:30:55Z</dcterms:modified>
</cp:coreProperties>
</file>